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6858000" cy="9906000" type="A4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DF0F9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61" d="100"/>
          <a:sy n="61" d="100"/>
        </p:scale>
        <p:origin x="-2640" y="-86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0B2E0-04B3-45EE-A3A1-1D082334C972}" type="datetimeFigureOut">
              <a:rPr lang="ru-RU" smtClean="0"/>
              <a:pPr/>
              <a:t>24.03.2025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64D09-5F70-4227-9334-9700311698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6948649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0B2E0-04B3-45EE-A3A1-1D082334C972}" type="datetimeFigureOut">
              <a:rPr lang="ru-RU" smtClean="0"/>
              <a:pPr/>
              <a:t>24.03.2025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64D09-5F70-4227-9334-9700311698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8377478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0B2E0-04B3-45EE-A3A1-1D082334C972}" type="datetimeFigureOut">
              <a:rPr lang="ru-RU" smtClean="0"/>
              <a:pPr/>
              <a:t>24.03.2025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64D09-5F70-4227-9334-9700311698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12396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0B2E0-04B3-45EE-A3A1-1D082334C972}" type="datetimeFigureOut">
              <a:rPr lang="ru-RU" smtClean="0"/>
              <a:pPr/>
              <a:t>24.03.2025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64D09-5F70-4227-9334-9700311698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5586489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0B2E0-04B3-45EE-A3A1-1D082334C972}" type="datetimeFigureOut">
              <a:rPr lang="ru-RU" smtClean="0"/>
              <a:pPr/>
              <a:t>24.03.2025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64D09-5F70-4227-9334-9700311698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966538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0B2E0-04B3-45EE-A3A1-1D082334C972}" type="datetimeFigureOut">
              <a:rPr lang="ru-RU" smtClean="0"/>
              <a:pPr/>
              <a:t>24.03.2025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64D09-5F70-4227-9334-9700311698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0750802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0B2E0-04B3-45EE-A3A1-1D082334C972}" type="datetimeFigureOut">
              <a:rPr lang="ru-RU" smtClean="0"/>
              <a:pPr/>
              <a:t>24.03.2025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64D09-5F70-4227-9334-9700311698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072916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0B2E0-04B3-45EE-A3A1-1D082334C972}" type="datetimeFigureOut">
              <a:rPr lang="ru-RU" smtClean="0"/>
              <a:pPr/>
              <a:t>24.03.2025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64D09-5F70-4227-9334-9700311698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1008852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0B2E0-04B3-45EE-A3A1-1D082334C972}" type="datetimeFigureOut">
              <a:rPr lang="ru-RU" smtClean="0"/>
              <a:pPr/>
              <a:t>24.03.2025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64D09-5F70-4227-9334-9700311698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5126006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0B2E0-04B3-45EE-A3A1-1D082334C972}" type="datetimeFigureOut">
              <a:rPr lang="ru-RU" smtClean="0"/>
              <a:pPr/>
              <a:t>24.03.2025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64D09-5F70-4227-9334-9700311698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1168024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0B2E0-04B3-45EE-A3A1-1D082334C972}" type="datetimeFigureOut">
              <a:rPr lang="ru-RU" smtClean="0"/>
              <a:pPr/>
              <a:t>24.03.2025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64D09-5F70-4227-9334-9700311698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1711730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90B2E0-04B3-45EE-A3A1-1D082334C972}" type="datetimeFigureOut">
              <a:rPr lang="ru-RU" smtClean="0"/>
              <a:pPr/>
              <a:t>24.03.2025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464D09-5F70-4227-9334-9700311698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5647626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224853" y="194872"/>
            <a:ext cx="6466404" cy="95949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1200" b="1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СКАЖИ </a:t>
            </a:r>
            <a:r>
              <a:rPr lang="ru-RU"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КОРРУПЦИИ – НЕТ!</a:t>
            </a:r>
            <a:endParaRPr lang="ru-RU" sz="32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ЛЕГКОЕ РЕШЕНИЕ ВОПРОСА – ТЯЖКИЕ ПОСЛЕДСТВИЯ!</a:t>
            </a:r>
          </a:p>
          <a:p>
            <a:pPr algn="ctr"/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algn="ctr"/>
            <a:r>
              <a:rPr lang="ru-RU" sz="145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Сегодня проплаченный экзамен – завтра ошибка на операционном </a:t>
            </a:r>
            <a:r>
              <a:rPr lang="ru-RU" sz="145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столе!</a:t>
            </a:r>
          </a:p>
          <a:p>
            <a:pPr algn="ctr"/>
            <a:endParaRPr lang="ru-RU" sz="11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45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Сегодня </a:t>
            </a:r>
            <a:r>
              <a:rPr lang="ru-RU" sz="145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проверка «по договорённости» – завтра пожар в жилом доме</a:t>
            </a:r>
            <a:r>
              <a:rPr lang="ru-RU" sz="145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</a:p>
          <a:p>
            <a:pPr algn="ctr"/>
            <a:endParaRPr lang="ru-RU" sz="11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45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Сегодня водительские права без экзамена – завтра сбитый пешеход!</a:t>
            </a:r>
          </a:p>
          <a:p>
            <a:pPr algn="ctr"/>
            <a:endParaRPr lang="ru-RU" sz="1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400" b="1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4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400" b="1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4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400" b="1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4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4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Когда 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 берете или даете взятку, помните – Вы не просто нарушаете закон, Вы совершаете преступление против себя, </a:t>
            </a:r>
            <a:endParaRPr lang="ru-RU" sz="1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своих 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близких, против своего будущего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</a:p>
          <a:p>
            <a:pPr algn="ctr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algn="ctr"/>
            <a:r>
              <a:rPr lang="ru-RU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совершение коррупционных правонарушений предусмотрена уголовная, административная, гражданско-правовая и дисциплинарная ответственность в соответствии с законодательством </a:t>
            </a:r>
            <a:r>
              <a:rPr lang="ru-RU" sz="1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Российской </a:t>
            </a:r>
            <a:r>
              <a:rPr lang="ru-RU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Федерации</a:t>
            </a:r>
            <a:r>
              <a:rPr lang="ru-RU" sz="1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ctr"/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650" b="1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ВЗЯТКА МОЖЕТ ЛИШИТЬ СВОБОДЫ КАК БЕРУЩЕГО, </a:t>
            </a:r>
          </a:p>
          <a:p>
            <a:pPr algn="ctr"/>
            <a:r>
              <a:rPr lang="ru-RU" sz="1650" b="1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ТАК И ДАЮЩЕГО!</a:t>
            </a:r>
            <a:endParaRPr lang="ru-RU" sz="1650" i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algn="ctr"/>
            <a:r>
              <a:rPr lang="ru-RU" sz="155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 </a:t>
            </a:r>
            <a:r>
              <a:rPr lang="ru-RU" sz="155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ставших известными Вам фактах </a:t>
            </a:r>
            <a:r>
              <a:rPr lang="ru-RU" sz="155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коррупции сообщите </a:t>
            </a:r>
            <a:endParaRPr lang="ru-RU" sz="155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55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 телефонам экстренного реагирования: </a:t>
            </a:r>
          </a:p>
          <a:p>
            <a:pPr algn="ctr"/>
            <a:endParaRPr lang="ru-RU" sz="155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55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Телефон полиции 02, 102                                  УФСБ </a:t>
            </a:r>
            <a:r>
              <a:rPr lang="ru-RU" sz="155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России </a:t>
            </a:r>
            <a:endParaRPr lang="ru-RU" sz="155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55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УМВД </a:t>
            </a:r>
            <a:r>
              <a:rPr lang="ru-RU" sz="155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России по городу </a:t>
            </a:r>
            <a:r>
              <a:rPr lang="ru-RU" sz="155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Волгограду              по Волгоградской </a:t>
            </a:r>
            <a:r>
              <a:rPr lang="ru-RU" sz="155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области</a:t>
            </a:r>
          </a:p>
          <a:p>
            <a:pPr algn="just"/>
            <a:r>
              <a:rPr lang="ru-RU" sz="155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дежурная </a:t>
            </a:r>
            <a:r>
              <a:rPr lang="ru-RU" sz="155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часть </a:t>
            </a:r>
            <a:r>
              <a:rPr lang="ru-RU" sz="155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97-22-90                                   телефон </a:t>
            </a:r>
            <a:r>
              <a:rPr lang="ru-RU" sz="155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доверия 33-24-10</a:t>
            </a:r>
          </a:p>
          <a:p>
            <a:pPr algn="just"/>
            <a:endParaRPr lang="ru-RU" sz="155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55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ГУ МВД России </a:t>
            </a:r>
            <a:r>
              <a:rPr lang="ru-RU" sz="155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Телефон </a:t>
            </a:r>
            <a:r>
              <a:rPr lang="ru-RU" sz="155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доверия </a:t>
            </a:r>
            <a:endParaRPr lang="ru-RU" sz="155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55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 Волгоградской области                                администрации </a:t>
            </a:r>
          </a:p>
          <a:p>
            <a:pPr algn="just"/>
            <a:r>
              <a:rPr lang="ru-RU" sz="155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дежурная </a:t>
            </a:r>
            <a:r>
              <a:rPr lang="ru-RU" sz="155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часть 30-43-45 </a:t>
            </a:r>
            <a:r>
              <a:rPr lang="ru-RU" sz="155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Волгограда 30-13-06</a:t>
            </a:r>
            <a:endParaRPr lang="ru-RU" sz="155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3" name="Рисунок 12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741650" y="2780495"/>
            <a:ext cx="3432810" cy="1387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1863520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72</TotalTime>
  <Words>5</Words>
  <Application>Microsoft Office PowerPoint</Application>
  <PresentationFormat>Лист A4 (210x297 мм)</PresentationFormat>
  <Paragraphs>36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ЭКСТРЕМИЗМУ  НЕТ!</dc:title>
  <dc:creator>Лавренова Елена Викторовна</dc:creator>
  <cp:lastModifiedBy>in-koh</cp:lastModifiedBy>
  <cp:revision>11</cp:revision>
  <dcterms:created xsi:type="dcterms:W3CDTF">2025-02-13T06:46:50Z</dcterms:created>
  <dcterms:modified xsi:type="dcterms:W3CDTF">2025-03-24T08:37:45Z</dcterms:modified>
</cp:coreProperties>
</file>