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F0F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61" d="100"/>
          <a:sy n="61" d="100"/>
        </p:scale>
        <p:origin x="-2640" y="-8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0B2E0-04B3-45EE-A3A1-1D082334C972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64D09-5F70-4227-9334-9700311698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94864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0B2E0-04B3-45EE-A3A1-1D082334C972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64D09-5F70-4227-9334-9700311698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37747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0B2E0-04B3-45EE-A3A1-1D082334C972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64D09-5F70-4227-9334-9700311698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2396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0B2E0-04B3-45EE-A3A1-1D082334C972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64D09-5F70-4227-9334-9700311698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58648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0B2E0-04B3-45EE-A3A1-1D082334C972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64D09-5F70-4227-9334-9700311698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66538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0B2E0-04B3-45EE-A3A1-1D082334C972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64D09-5F70-4227-9334-9700311698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75080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0B2E0-04B3-45EE-A3A1-1D082334C972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64D09-5F70-4227-9334-9700311698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29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0B2E0-04B3-45EE-A3A1-1D082334C972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64D09-5F70-4227-9334-9700311698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00885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0B2E0-04B3-45EE-A3A1-1D082334C972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64D09-5F70-4227-9334-9700311698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12600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0B2E0-04B3-45EE-A3A1-1D082334C972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64D09-5F70-4227-9334-9700311698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16802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0B2E0-04B3-45EE-A3A1-1D082334C972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64D09-5F70-4227-9334-9700311698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71173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0B2E0-04B3-45EE-A3A1-1D082334C972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64D09-5F70-4227-9334-9700311698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64762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69662" y="183818"/>
            <a:ext cx="5595994" cy="1222616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ЭКСТРЕМИЗМУ  НЕТ!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7852" y="1022595"/>
            <a:ext cx="6339616" cy="1154825"/>
          </a:xfrm>
        </p:spPr>
        <p:txBody>
          <a:bodyPr>
            <a:normAutofit fontScale="85000" lnSpcReduction="10000"/>
          </a:bodyPr>
          <a:lstStyle/>
          <a:p>
            <a:r>
              <a:rPr lang="ru-RU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Будущее мира за новыми поколениями.</a:t>
            </a:r>
            <a:endParaRPr lang="ru-RU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Давайте, чтобы этот мир был полон тепла и любви.</a:t>
            </a:r>
            <a:endParaRPr lang="ru-RU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отчасти в наших руках! В руках каждого!</a:t>
            </a:r>
            <a:endParaRPr lang="ru-RU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8925" y="3027132"/>
            <a:ext cx="6637467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НЕСКОЛЬКО  ПРОСТЫХ  ПРАВИЛ  ДЛЯ 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РОДИТЕЛЕЙ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8926" y="3458568"/>
            <a:ext cx="6926242" cy="32539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580">
              <a:lnSpc>
                <a:spcPct val="107000"/>
              </a:lnSpc>
              <a:spcAft>
                <a:spcPts val="0"/>
              </a:spcAft>
            </a:pP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Разговаривайте с ребенком.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76325">
              <a:lnSpc>
                <a:spcPct val="107000"/>
              </a:lnSpc>
              <a:spcAft>
                <a:spcPts val="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 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должны знать, с кем он общается, как проводит </a:t>
            </a:r>
            <a:endParaRPr lang="en-US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76325">
              <a:lnSpc>
                <a:spcPct val="107000"/>
              </a:lnSpc>
              <a:spcAft>
                <a:spcPts val="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время и 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что 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его 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волнует.</a:t>
            </a:r>
            <a:endParaRPr lang="ru-RU" sz="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8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Обеспечьте досуг ребенка.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76325" marR="448945">
              <a:lnSpc>
                <a:spcPct val="107000"/>
              </a:lnSpc>
              <a:spcAft>
                <a:spcPts val="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Спортивные 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секции, кружки, 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военно-патриотические 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клубы 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дадут 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возможность для самореализации </a:t>
            </a:r>
            <a:endParaRPr lang="en-US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76325" marR="448945">
              <a:lnSpc>
                <a:spcPct val="107000"/>
              </a:lnSpc>
              <a:spcAft>
                <a:spcPts val="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самовыражения 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подростка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448945">
              <a:lnSpc>
                <a:spcPct val="107000"/>
              </a:lnSpc>
              <a:spcAft>
                <a:spcPts val="0"/>
              </a:spcAft>
            </a:pPr>
            <a:r>
              <a:rPr lang="ru-RU" sz="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448945">
              <a:lnSpc>
                <a:spcPct val="107000"/>
              </a:lnSpc>
              <a:spcAft>
                <a:spcPts val="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III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Контролируйте информацию,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76325" marR="448945">
              <a:lnSpc>
                <a:spcPct val="107000"/>
              </a:lnSpc>
              <a:spcAft>
                <a:spcPts val="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которую 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получает ребенок. Обращайте 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внимание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en-US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76325" marR="448945">
              <a:lnSpc>
                <a:spcPct val="107000"/>
              </a:lnSpc>
              <a:spcAft>
                <a:spcPts val="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какие передачи 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он смотрит, какие книги читает, </a:t>
            </a:r>
            <a:endParaRPr lang="en-US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76325" marR="448945">
              <a:lnSpc>
                <a:spcPct val="107000"/>
              </a:lnSpc>
              <a:spcAft>
                <a:spcPts val="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каких сайтах 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бывает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какие фильмы смотрит.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 descr="C:\Users\kdk_lavrenova\Desktop\1694771430_a71311c60fe234ea169b65f727aaf51e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7853" y="6947296"/>
            <a:ext cx="3919146" cy="257574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Прямоугольник 7"/>
          <p:cNvSpPr/>
          <p:nvPr/>
        </p:nvSpPr>
        <p:spPr>
          <a:xfrm>
            <a:off x="4303059" y="7210785"/>
            <a:ext cx="2388197" cy="2048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Каждый должен знать – ЭКСТРЕМИЗМ опасен для общества!</a:t>
            </a:r>
            <a:endParaRPr lang="ru-RU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17556" y="2078523"/>
            <a:ext cx="6073700" cy="864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Важно помнить, что попадание подростка под влияние экстремистской группы легче предупредить, чем впоследствии бороться с этой проблемой</a:t>
            </a:r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7509" y="2070232"/>
            <a:ext cx="389851" cy="84728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ru-RU" sz="4800" dirty="0">
                <a:solidFill>
                  <a:srgbClr val="FF0000"/>
                </a:solidFill>
                <a:latin typeface="Arial Black" panose="020B0A04020102020204" pitchFamily="34" charset="0"/>
              </a:rPr>
              <a:t>!</a:t>
            </a:r>
            <a:endParaRPr lang="ru-RU" sz="4800" dirty="0">
              <a:solidFill>
                <a:srgbClr val="FF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6352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88</Words>
  <Application>Microsoft Office PowerPoint</Application>
  <PresentationFormat>Лист A4 (210x297 мм)</PresentationFormat>
  <Paragraphs>20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ЭКСТРЕМИЗМУ  НЕТ!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ЭКСТРЕМИЗМУ  НЕТ!</dc:title>
  <dc:creator>Лавренова Елена Викторовна</dc:creator>
  <cp:lastModifiedBy>in-koh</cp:lastModifiedBy>
  <cp:revision>4</cp:revision>
  <dcterms:created xsi:type="dcterms:W3CDTF">2025-02-13T06:46:50Z</dcterms:created>
  <dcterms:modified xsi:type="dcterms:W3CDTF">2025-03-24T08:38:14Z</dcterms:modified>
</cp:coreProperties>
</file>