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F0F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1" d="100"/>
          <a:sy n="61" d="100"/>
        </p:scale>
        <p:origin x="-2640" y="-8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B2E0-04B3-45EE-A3A1-1D082334C972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4D09-5F70-4227-9334-9700311698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4864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B2E0-04B3-45EE-A3A1-1D082334C972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4D09-5F70-4227-9334-9700311698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774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B2E0-04B3-45EE-A3A1-1D082334C972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4D09-5F70-4227-9334-9700311698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396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B2E0-04B3-45EE-A3A1-1D082334C972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4D09-5F70-4227-9334-9700311698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8648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B2E0-04B3-45EE-A3A1-1D082334C972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4D09-5F70-4227-9334-9700311698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6538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B2E0-04B3-45EE-A3A1-1D082334C972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4D09-5F70-4227-9334-9700311698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5080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B2E0-04B3-45EE-A3A1-1D082334C972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4D09-5F70-4227-9334-9700311698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29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B2E0-04B3-45EE-A3A1-1D082334C972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4D09-5F70-4227-9334-9700311698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0885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B2E0-04B3-45EE-A3A1-1D082334C972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4D09-5F70-4227-9334-9700311698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600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B2E0-04B3-45EE-A3A1-1D082334C972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4D09-5F70-4227-9334-9700311698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6802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B2E0-04B3-45EE-A3A1-1D082334C972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4D09-5F70-4227-9334-9700311698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1173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0B2E0-04B3-45EE-A3A1-1D082334C972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64D09-5F70-4227-9334-9700311698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4762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9662" y="183818"/>
            <a:ext cx="5595994" cy="1222616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ЭКСТРЕМИЗМУ  НЕТ!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7852" y="1022595"/>
            <a:ext cx="6339616" cy="1154825"/>
          </a:xfrm>
        </p:spPr>
        <p:txBody>
          <a:bodyPr>
            <a:normAutofit fontScale="85000" lnSpcReduction="10000"/>
          </a:bodyPr>
          <a:lstStyle/>
          <a:p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Будущее мира за новыми поколениями.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Давайте, чтобы этот мир был полон тепла и любви.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отчасти в наших руках! В руках каждого!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8925" y="3027132"/>
            <a:ext cx="6637467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НЕСКОЛЬКО  ПРОСТЫХ  ПРАВИЛ  ДЛЯ 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РОДИТЕЛЕЙ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8926" y="3458568"/>
            <a:ext cx="6926242" cy="3253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>
              <a:lnSpc>
                <a:spcPct val="107000"/>
              </a:lnSpc>
              <a:spcAft>
                <a:spcPts val="0"/>
              </a:spcAft>
            </a:pP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Разговаривайте с ребенком.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76325">
              <a:lnSpc>
                <a:spcPct val="107000"/>
              </a:lnSpc>
              <a:spcAft>
                <a:spcPts val="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должны знать, с кем он общается, как проводит </a:t>
            </a:r>
            <a:endParaRPr lang="en-US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76325">
              <a:lnSpc>
                <a:spcPct val="107000"/>
              </a:lnSpc>
              <a:spcAft>
                <a:spcPts val="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время и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его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волнует.</a:t>
            </a:r>
            <a:endParaRPr lang="ru-RU" sz="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8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Обеспечьте досуг ребенка.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76325" marR="448945">
              <a:lnSpc>
                <a:spcPct val="107000"/>
              </a:lnSpc>
              <a:spcAft>
                <a:spcPts val="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Спортивные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секции, кружки, 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военно-патриотические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клубы 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дадут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возможность для самореализации </a:t>
            </a:r>
            <a:endParaRPr lang="en-US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76325" marR="448945">
              <a:lnSpc>
                <a:spcPct val="107000"/>
              </a:lnSpc>
              <a:spcAft>
                <a:spcPts val="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самовыражения 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подростка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48945">
              <a:lnSpc>
                <a:spcPct val="107000"/>
              </a:lnSpc>
              <a:spcAft>
                <a:spcPts val="0"/>
              </a:spcAft>
            </a:pPr>
            <a:r>
              <a:rPr lang="ru-RU" sz="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48945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Контролируйте информацию,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76325" marR="448945">
              <a:lnSpc>
                <a:spcPct val="107000"/>
              </a:lnSpc>
              <a:spcAft>
                <a:spcPts val="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которую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получает ребенок. Обращайте 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внимание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en-US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76325" marR="448945">
              <a:lnSpc>
                <a:spcPct val="107000"/>
              </a:lnSpc>
              <a:spcAft>
                <a:spcPts val="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какие передачи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 смотрит, какие книги читает, </a:t>
            </a:r>
            <a:endParaRPr lang="en-US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76325" marR="448945">
              <a:lnSpc>
                <a:spcPct val="107000"/>
              </a:lnSpc>
              <a:spcAft>
                <a:spcPts val="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каких сайтах 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бывает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какие фильмы смотрит.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C:\Users\kdk_lavrenova\Desktop\1694771430_a71311c60fe234ea169b65f727aaf51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853" y="6947296"/>
            <a:ext cx="3919146" cy="257574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4303059" y="7210785"/>
            <a:ext cx="2388197" cy="2048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Каждый должен знать – ЭКСТРЕМИЗМ опасен для общества!</a:t>
            </a:r>
            <a:endParaRPr lang="ru-RU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7556" y="2078523"/>
            <a:ext cx="6073700" cy="864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 помнить, что попадание подростка под влияние экстремистской группы легче предупредить, чем впоследствии бороться с этой проблемой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7509" y="2070232"/>
            <a:ext cx="389851" cy="8472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sz="4800" dirty="0">
                <a:solidFill>
                  <a:srgbClr val="FF0000"/>
                </a:solidFill>
                <a:latin typeface="Arial Black" panose="020B0A04020102020204" pitchFamily="34" charset="0"/>
              </a:rPr>
              <a:t>!</a:t>
            </a:r>
            <a:endParaRPr lang="ru-RU" sz="4800" dirty="0">
              <a:solidFill>
                <a:srgbClr val="FF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6352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88</Words>
  <Application>Microsoft Office PowerPoint</Application>
  <PresentationFormat>Лист A4 (210x297 мм)</PresentationFormat>
  <Paragraphs>20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ЭКСТРЕМИЗМУ  НЕТ!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ЭКСТРЕМИЗМУ  НЕТ!</dc:title>
  <dc:creator>Лавренова Елена Викторовна</dc:creator>
  <cp:lastModifiedBy>in-koh</cp:lastModifiedBy>
  <cp:revision>4</cp:revision>
  <dcterms:created xsi:type="dcterms:W3CDTF">2025-02-13T06:46:50Z</dcterms:created>
  <dcterms:modified xsi:type="dcterms:W3CDTF">2025-03-24T08:38:14Z</dcterms:modified>
</cp:coreProperties>
</file>